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0" r:id="rId4"/>
    <p:sldId id="257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3"/>
    <p:restoredTop sz="94699"/>
  </p:normalViewPr>
  <p:slideViewPr>
    <p:cSldViewPr snapToGrid="0">
      <p:cViewPr varScale="1">
        <p:scale>
          <a:sx n="82" d="100"/>
          <a:sy n="82" d="100"/>
        </p:scale>
        <p:origin x="1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C7593-C852-E444-AB69-5C43A8B6C054}" type="datetimeFigureOut">
              <a:rPr lang="en-US" smtClean="0"/>
              <a:t>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14C9C-D15E-3841-971C-5C035648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1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50F8-36C1-35BA-A7CD-93A6C9BBA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2980A-80C0-74B6-871C-9A39E9BAA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799B4-F750-DC74-5011-433E93E0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836-FBC6-4E46-A7DC-40EC400A7FEE}" type="datetime1">
              <a:rPr lang="en-US" smtClean="0"/>
              <a:t>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ADF42-F39C-A392-285C-A12340E7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87701-E592-0E40-5027-0BF328BC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1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45C8-9E22-8674-553C-9FC992A2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8CC59-1673-A27C-A060-CCE317EFA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96576-1802-E0D7-8F9B-024EE295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6BE-108A-BC44-BA0C-F14DFC720836}" type="datetime1">
              <a:rPr lang="en-US" smtClean="0"/>
              <a:t>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E2C7A-FA9F-F3BB-3A6C-AA41C78B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AE1D-700D-B24F-DE3C-D0AD73BD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5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71AD7-4E12-71EA-28DC-33C4C4F56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C45EC-F583-70B6-FE90-CCBB0B4B2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632B9-29C2-7ADC-2E49-63B84AAE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F0E8-E09E-D940-B00C-84A60E269AC3}" type="datetime1">
              <a:rPr lang="en-US" smtClean="0"/>
              <a:t>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09F8F-5056-243F-94AD-22DE4511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AA79A-FDC8-A7C8-273C-FD1F15E9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1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42A2-1183-ABC7-4B8A-CD8A385F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7F3E-B53A-B644-B27D-5E4278FA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42EB8-C0FB-D514-E465-3EB06D6B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C465-93E2-414C-ADDC-374C5839A16A}" type="datetime1">
              <a:rPr lang="en-US" smtClean="0"/>
              <a:t>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7FE7-9BB5-C2F4-C5DA-FBB61CBC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94A5-EC61-17ED-2FD9-0BCCD7B3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7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F557-283F-E8F5-ADDB-2B5F7193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CAEDE-73AF-CDFF-99C5-D11CC16F5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47A2-9ABB-3394-5117-3D9D0EC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6E302-CB64-1943-99CC-C7EBA4F9EA0B}" type="datetime1">
              <a:rPr lang="en-US" smtClean="0"/>
              <a:t>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56D30-03DA-B020-5503-14F2E8C1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FB4C-8B3C-1DBA-EE59-0B9D013C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5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79EA-D6F1-C451-BEF7-33080365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DEBA-6813-4628-9C49-F775F46F4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C5923-2C07-E5F7-9C87-BF5A88406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496DF-3E91-516E-6FEC-D2956EE1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19A5-BA5B-8748-9FC7-7A308B3B1CD3}" type="datetime1">
              <a:rPr lang="en-US" smtClean="0"/>
              <a:t>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546F9-BF71-3B03-4891-484481C7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A525F-98F7-23F9-B038-D1124917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7CF4-2597-7D4F-7D60-2EF0EC5F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A334-B969-263F-D684-7A16F4EB4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F3487-CF6F-67D0-AFD6-B449CC8A4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3BFC5-F4D4-A62E-3E54-D7F008ADB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1701F-3674-77E1-3862-69ABAED35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49CB0-4D0E-87F8-B828-73DD9015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78D1-709E-124E-8329-40344D276296}" type="datetime1">
              <a:rPr lang="en-US" smtClean="0"/>
              <a:t>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A673B-0168-E1DF-084C-38CE7473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06534-A724-ED22-6098-C13C20E9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0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84B3-C2AD-67AC-6870-6066B15D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33533-276E-32FC-0706-ECA506C6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7716-1C97-8B4E-91ED-EC5A2CB75992}" type="datetime1">
              <a:rPr lang="en-US" smtClean="0"/>
              <a:t>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15A06-22A8-978A-69D1-D66B6F05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3F682-B19B-DAB0-BFE0-5AA8FC5A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C813F-B999-E645-A88F-5C45AF90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11EC-E06D-C24D-9EC8-492AD66A3DB1}" type="datetime1">
              <a:rPr lang="en-US" smtClean="0"/>
              <a:t>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39AED-D3E5-A9F3-9DED-530D5AB0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5E58-EBAC-8F1E-C402-A3B2EAD1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8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8E37-6273-69F9-2271-75183D00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327BB-596A-47E6-1814-A4B9A6BA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52F61-9CD4-145F-56DE-B35649C6D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7A5D3-155B-40B6-E7C2-0AE0D410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7D3D-2EB3-BB48-A5A6-7D5ED2A65412}" type="datetime1">
              <a:rPr lang="en-US" smtClean="0"/>
              <a:t>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22000-2A15-B009-3989-ED4AA0BB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4740C-86F3-A9F6-18C1-31D09CF4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6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94E9-E84D-39A0-F0CE-151DC4B9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482DE-8779-CE19-FC54-82DD6D1F6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36958-C4DB-44C3-54C0-2A73AF779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DEA10-A107-D8A6-240E-F611C37F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AC3D-2E21-8E48-9498-8D1560B06D93}" type="datetime1">
              <a:rPr lang="en-US" smtClean="0"/>
              <a:t>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B5DE0-B90E-5560-81AF-0B7C2FD0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417F0-6DE5-17EC-129B-B14A0F71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6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00C8C-24CA-DC39-845D-D70C59CAE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AD61-CAF1-B569-870E-2CA9130C9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F21E6-BF23-837B-0B7C-69F074E03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95ED-64DC-5748-B275-FB677E76C892}" type="datetime1">
              <a:rPr lang="en-US" smtClean="0"/>
              <a:t>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2F4FE-DA68-7B4A-ACCB-58D700A70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2681D-64E8-4838-44C2-951F70E89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95EC8-8E28-9247-862B-B81F1588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www.rdki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6D2AF2-D733-294D-80EA-93720F7A5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65" y="857018"/>
            <a:ext cx="2580253" cy="2541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EDF1BB-9E22-191C-2C25-17A0A34DE9D8}"/>
              </a:ext>
            </a:extLst>
          </p:cNvPr>
          <p:cNvSpPr txBox="1"/>
          <p:nvPr/>
        </p:nvSpPr>
        <p:spPr>
          <a:xfrm>
            <a:off x="370765" y="3595258"/>
            <a:ext cx="5543278" cy="935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run_nemd</a:t>
            </a:r>
            <a:r>
              <a:rPr lang="en-US" dirty="0"/>
              <a:t> </a:t>
            </a:r>
            <a:r>
              <a:rPr lang="en-US" dirty="0" err="1"/>
              <a:t>polymer_builder_driver.py</a:t>
            </a:r>
            <a:r>
              <a:rPr lang="en-US" dirty="0"/>
              <a:t> '*CC(*)C(=O)O' '*CC(*)C(=O)O' -</a:t>
            </a:r>
            <a:r>
              <a:rPr lang="en-US" dirty="0" err="1"/>
              <a:t>cru_num</a:t>
            </a:r>
            <a:r>
              <a:rPr lang="en-US" dirty="0"/>
              <a:t> 100 -</a:t>
            </a:r>
            <a:r>
              <a:rPr lang="en-US" dirty="0" err="1"/>
              <a:t>mol_num</a:t>
            </a:r>
            <a:r>
              <a:rPr lang="en-US" dirty="0"/>
              <a:t> 100  -seed 1234 -density 0.5 -cell grow</a:t>
            </a:r>
          </a:p>
        </p:txBody>
      </p:sp>
      <p:pic>
        <p:nvPicPr>
          <p:cNvPr id="10" name="Screen Recording 2023-01-28 at 1.20.36 AM">
            <a:hlinkClick r:id="" action="ppaction://media"/>
            <a:extLst>
              <a:ext uri="{FF2B5EF4-FFF2-40B4-BE49-F238E27FC236}">
                <a16:creationId xmlns:a16="http://schemas.microsoft.com/office/drawing/2014/main" id="{F1687E60-E727-433A-00B0-D89F39766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4043" y="727364"/>
            <a:ext cx="5781302" cy="3613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579409-9C91-D572-B61F-5D10FD2A1397}"/>
              </a:ext>
            </a:extLst>
          </p:cNvPr>
          <p:cNvSpPr txBox="1"/>
          <p:nvPr/>
        </p:nvSpPr>
        <p:spPr>
          <a:xfrm>
            <a:off x="370765" y="4865318"/>
            <a:ext cx="33731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 mins on this mac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60K atoms at density 0.5 g/cm^3</a:t>
            </a:r>
          </a:p>
          <a:p>
            <a:endParaRPr lang="en-US" dirty="0"/>
          </a:p>
          <a:p>
            <a:r>
              <a:rPr lang="en-US" dirty="0"/>
              <a:t>Cubic box of size 133.77 angstrom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1714E30-7642-8E58-B906-6AD85A31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B632C-3D51-C97E-ED80-9DD033CA9FD9}"/>
              </a:ext>
            </a:extLst>
          </p:cNvPr>
          <p:cNvSpPr txBox="1"/>
          <p:nvPr/>
        </p:nvSpPr>
        <p:spPr>
          <a:xfrm>
            <a:off x="5914043" y="4726819"/>
            <a:ext cx="61012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velocity all create 10.0 482748</a:t>
            </a:r>
          </a:p>
          <a:p>
            <a:r>
              <a:rPr lang="en-US" dirty="0"/>
              <a:t>fix 1 all </a:t>
            </a:r>
            <a:r>
              <a:rPr lang="en-US" dirty="0" err="1"/>
              <a:t>nvt</a:t>
            </a:r>
            <a:r>
              <a:rPr lang="en-US" dirty="0"/>
              <a:t> temp 10.0 10.0 100</a:t>
            </a:r>
          </a:p>
          <a:p>
            <a:r>
              <a:rPr lang="en-US" dirty="0"/>
              <a:t>run 20000</a:t>
            </a:r>
          </a:p>
          <a:p>
            <a:r>
              <a:rPr lang="en-US" dirty="0"/>
              <a:t>unfix 1</a:t>
            </a:r>
          </a:p>
          <a:p>
            <a:r>
              <a:rPr lang="en-US" dirty="0"/>
              <a:t>fix 1 all </a:t>
            </a:r>
            <a:r>
              <a:rPr lang="en-US" dirty="0" err="1"/>
              <a:t>npt</a:t>
            </a:r>
            <a:r>
              <a:rPr lang="en-US" dirty="0"/>
              <a:t> temp 10.0 10.0 100 iso 1 1 1000</a:t>
            </a:r>
          </a:p>
          <a:p>
            <a:r>
              <a:rPr lang="en-US" dirty="0"/>
              <a:t>run 10000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5B8DA6-6C55-50A8-8532-D785520B4583}"/>
              </a:ext>
            </a:extLst>
          </p:cNvPr>
          <p:cNvSpPr txBox="1"/>
          <p:nvPr/>
        </p:nvSpPr>
        <p:spPr>
          <a:xfrm>
            <a:off x="1408129" y="192426"/>
            <a:ext cx="994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Efficient large scale amorphous cell builder with force field assignment supporting s polymers </a:t>
            </a:r>
          </a:p>
        </p:txBody>
      </p:sp>
    </p:spTree>
    <p:extLst>
      <p:ext uri="{BB962C8B-B14F-4D97-AF65-F5344CB8AC3E}">
        <p14:creationId xmlns:p14="http://schemas.microsoft.com/office/powerpoint/2010/main" val="107517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6D7F-9A8D-F6D6-6BA3-C377DCDB7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Build amorphous cell from molecules and monomers.</a:t>
            </a:r>
          </a:p>
          <a:p>
            <a:endParaRPr lang="en-US" dirty="0"/>
          </a:p>
          <a:p>
            <a:r>
              <a:rPr lang="en-US" dirty="0"/>
              <a:t>positional arguments:</a:t>
            </a:r>
          </a:p>
          <a:p>
            <a:r>
              <a:rPr lang="en-US" dirty="0"/>
              <a:t>  CRU                   SMILES of the constitutional repeat unit (monomer)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r>
              <a:rPr lang="en-US" dirty="0"/>
              <a:t>-</a:t>
            </a:r>
            <a:r>
              <a:rPr lang="en-US" dirty="0" err="1"/>
              <a:t>cru_num</a:t>
            </a:r>
            <a:r>
              <a:rPr lang="en-US" dirty="0"/>
              <a:t> CRU_NUM [CRU_NUM ...]</a:t>
            </a:r>
          </a:p>
          <a:p>
            <a:r>
              <a:rPr lang="en-US" dirty="0"/>
              <a:t>                        </a:t>
            </a:r>
            <a:r>
              <a:rPr lang="en-US" b="1" dirty="0"/>
              <a:t>Number of constitutional repeat unit per polymer</a:t>
            </a:r>
          </a:p>
          <a:p>
            <a:r>
              <a:rPr lang="en-US" dirty="0"/>
              <a:t>  -</a:t>
            </a:r>
            <a:r>
              <a:rPr lang="en-US" dirty="0" err="1"/>
              <a:t>mol_num</a:t>
            </a:r>
            <a:r>
              <a:rPr lang="en-US" dirty="0"/>
              <a:t> MOL_NUM [MOL_NUM ...]</a:t>
            </a:r>
          </a:p>
          <a:p>
            <a:r>
              <a:rPr lang="en-US" dirty="0"/>
              <a:t>                        </a:t>
            </a:r>
            <a:r>
              <a:rPr lang="en-US" b="1" dirty="0"/>
              <a:t>Number of molecules in the amorphous cell</a:t>
            </a:r>
          </a:p>
          <a:p>
            <a:r>
              <a:rPr lang="en-US" dirty="0"/>
              <a:t>  -seed SEED            Set random state using this seed.</a:t>
            </a:r>
          </a:p>
          <a:p>
            <a:r>
              <a:rPr lang="en-US" dirty="0"/>
              <a:t>  -cell CELL            Amorphous cell type: </a:t>
            </a:r>
            <a:r>
              <a:rPr lang="en-US" b="1" dirty="0"/>
              <a:t>'grid</a:t>
            </a:r>
            <a:r>
              <a:rPr lang="en-US" dirty="0"/>
              <a:t>' grids the space and put molecules into sub-cells; </a:t>
            </a:r>
            <a:r>
              <a:rPr lang="en-US" b="1" dirty="0"/>
              <a:t>'pack</a:t>
            </a:r>
            <a:r>
              <a:rPr lang="en-US" dirty="0"/>
              <a:t>'</a:t>
            </a:r>
          </a:p>
          <a:p>
            <a:r>
              <a:rPr lang="en-US" dirty="0"/>
              <a:t>                        randomly rotates and translates molecules; </a:t>
            </a:r>
            <a:r>
              <a:rPr lang="en-US" b="1" dirty="0"/>
              <a:t>'grow</a:t>
            </a:r>
            <a:r>
              <a:rPr lang="en-US" dirty="0"/>
              <a:t>' grows molecules from the smallest rigid</a:t>
            </a:r>
          </a:p>
          <a:p>
            <a:r>
              <a:rPr lang="en-US" dirty="0"/>
              <a:t>                        fragments.</a:t>
            </a:r>
          </a:p>
          <a:p>
            <a:r>
              <a:rPr lang="en-US" dirty="0"/>
              <a:t>  -density DENSITY      The density used for pack and grow amorphous cell. (g/cm^3)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3F9E-97C4-73BA-D5DA-9BC4769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D23D3-9C2A-2F36-1BD4-449D46AB2DEF}"/>
              </a:ext>
            </a:extLst>
          </p:cNvPr>
          <p:cNvSpPr txBox="1"/>
          <p:nvPr/>
        </p:nvSpPr>
        <p:spPr>
          <a:xfrm>
            <a:off x="838200" y="630575"/>
            <a:ext cx="4828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Molecule blends via three different methods</a:t>
            </a:r>
          </a:p>
          <a:p>
            <a:endParaRPr lang="en-US" sz="2000" dirty="0"/>
          </a:p>
          <a:p>
            <a:r>
              <a:rPr lang="en-US" sz="2000" dirty="0" err="1"/>
              <a:t>polymer_builder_driver.py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97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3CBAF-C9A7-4703-E8AA-F3623A53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298" y="420666"/>
            <a:ext cx="2197100" cy="558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76235-E05D-DC89-1E8F-7720C202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" y="420666"/>
            <a:ext cx="19812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16C05-933F-577F-1426-577D2D65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324" y="3422650"/>
            <a:ext cx="25400" cy="1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21B8B-6BA7-DCFA-FB9C-A5210047E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016" y="420666"/>
            <a:ext cx="3302000" cy="184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31383-85A4-3FA0-D9BE-C36E303BC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162" y="420666"/>
            <a:ext cx="3479800" cy="360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032055-185D-F2A6-C498-8E45AED2D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016" y="2914650"/>
            <a:ext cx="1574800" cy="10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D0F0C6-DDCA-AAF7-0A06-6A823C090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34" y="4411268"/>
            <a:ext cx="3451575" cy="1010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9EE9C7-6EA5-225B-A197-0D33AD313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34" y="5531023"/>
            <a:ext cx="5492892" cy="9552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C57F34-70D9-DAFD-88B9-DB7E96EEED00}"/>
              </a:ext>
            </a:extLst>
          </p:cNvPr>
          <p:cNvSpPr txBox="1"/>
          <p:nvPr/>
        </p:nvSpPr>
        <p:spPr>
          <a:xfrm>
            <a:off x="8219162" y="4185254"/>
            <a:ext cx="4053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lines for drivers</a:t>
            </a:r>
          </a:p>
          <a:p>
            <a:r>
              <a:rPr lang="en-US" dirty="0"/>
              <a:t> </a:t>
            </a:r>
            <a:r>
              <a:rPr lang="en-US" sz="1600" dirty="0"/>
              <a:t>object oriented programming with doc strings</a:t>
            </a:r>
          </a:p>
          <a:p>
            <a:endParaRPr lang="en-US" dirty="0"/>
          </a:p>
          <a:p>
            <a:r>
              <a:rPr lang="en-US" dirty="0"/>
              <a:t>3000 lines for modules</a:t>
            </a:r>
          </a:p>
          <a:p>
            <a:r>
              <a:rPr lang="en-US" dirty="0"/>
              <a:t>  modularization (handy </a:t>
            </a:r>
            <a:r>
              <a:rPr lang="en-US" dirty="0" err="1"/>
              <a:t>api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500 lines for unit tests</a:t>
            </a:r>
          </a:p>
          <a:p>
            <a:r>
              <a:rPr lang="en-US" dirty="0"/>
              <a:t>  critical functionality protected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079C864-67BF-394E-3564-02E7CDA9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820F96-E70F-39E6-19D1-2741E80BF4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018" y="643466"/>
            <a:ext cx="10037963" cy="557106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711A3-4A97-4A14-2771-20112534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3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E09A-1F65-9295-561A-F29A715D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49" y="1825624"/>
            <a:ext cx="10515600" cy="4761155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SMILES to structure</a:t>
            </a:r>
          </a:p>
          <a:p>
            <a:endParaRPr lang="en-US" sz="1800" dirty="0"/>
          </a:p>
          <a:p>
            <a:r>
              <a:rPr lang="en-US" sz="1800" dirty="0"/>
              <a:t>Polymerization</a:t>
            </a:r>
          </a:p>
          <a:p>
            <a:endParaRPr lang="en-US" sz="1800" dirty="0"/>
          </a:p>
          <a:p>
            <a:r>
              <a:rPr lang="en-US" sz="1800" dirty="0"/>
              <a:t>Force field assignment</a:t>
            </a:r>
          </a:p>
          <a:p>
            <a:endParaRPr lang="en-US" sz="1800" dirty="0"/>
          </a:p>
          <a:p>
            <a:r>
              <a:rPr lang="en-US" sz="1800" dirty="0"/>
              <a:t>Coordinate generation</a:t>
            </a:r>
          </a:p>
          <a:p>
            <a:endParaRPr lang="en-US" sz="1800" dirty="0"/>
          </a:p>
          <a:p>
            <a:r>
              <a:rPr lang="en-US" sz="1800" dirty="0"/>
              <a:t>LAMMPS in script</a:t>
            </a:r>
          </a:p>
          <a:p>
            <a:endParaRPr lang="en-US" sz="1800" dirty="0"/>
          </a:p>
          <a:p>
            <a:r>
              <a:rPr lang="en-US" sz="1800" dirty="0"/>
              <a:t>LAMMPS datafile</a:t>
            </a:r>
          </a:p>
          <a:p>
            <a:endParaRPr lang="en-US" sz="1800" dirty="0"/>
          </a:p>
          <a:p>
            <a:r>
              <a:rPr lang="en-US" sz="1800" dirty="0"/>
              <a:t>Trajectory analysis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400" dirty="0"/>
              <a:t>Refs:</a:t>
            </a:r>
          </a:p>
          <a:p>
            <a:pPr marL="0" indent="0">
              <a:buNone/>
            </a:pPr>
            <a:r>
              <a:rPr lang="en-US" sz="1400" dirty="0" err="1"/>
              <a:t>RDKit</a:t>
            </a:r>
            <a:r>
              <a:rPr lang="en-US" sz="1400" dirty="0"/>
              <a:t>: Open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/>
              <a:t>source cheminformatics</a:t>
            </a:r>
            <a:r>
              <a:rPr lang="en-US" sz="1400" dirty="0">
                <a:solidFill>
                  <a:srgbClr val="666666"/>
                </a:solidFill>
                <a:effectLst/>
              </a:rPr>
              <a:t>.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</a:t>
            </a:r>
            <a:r>
              <a:rPr lang="en-US" sz="1400" dirty="0">
                <a:solidFill>
                  <a:srgbClr val="666666"/>
                </a:solidFill>
                <a:effectLst/>
                <a:hlinkClick r:id="rId2"/>
              </a:rPr>
              <a:t>//</a:t>
            </a:r>
            <a:r>
              <a:rPr lang="en-US" sz="1400" dirty="0">
                <a:hlinkClick r:id="rId2"/>
              </a:rPr>
              <a:t>www</a:t>
            </a:r>
            <a:r>
              <a:rPr lang="en-US" sz="1400" dirty="0">
                <a:solidFill>
                  <a:srgbClr val="666666"/>
                </a:solidFill>
                <a:effectLst/>
                <a:hlinkClick r:id="rId2"/>
              </a:rPr>
              <a:t>.</a:t>
            </a:r>
            <a:r>
              <a:rPr lang="en-US" sz="1400" dirty="0">
                <a:hlinkClick r:id="rId2"/>
              </a:rPr>
              <a:t>rdkit</a:t>
            </a:r>
            <a:r>
              <a:rPr lang="en-US" sz="1400" dirty="0">
                <a:solidFill>
                  <a:srgbClr val="666666"/>
                </a:solidFill>
                <a:effectLst/>
                <a:hlinkClick r:id="rId2"/>
              </a:rPr>
              <a:t>.</a:t>
            </a:r>
            <a:r>
              <a:rPr lang="en-US" sz="1400" dirty="0">
                <a:hlinkClick r:id="rId2"/>
              </a:rPr>
              <a:t>org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https://</a:t>
            </a:r>
            <a:r>
              <a:rPr lang="en-US" sz="1400" dirty="0" err="1"/>
              <a:t>pandas.pydata.org</a:t>
            </a:r>
            <a:r>
              <a:rPr lang="en-US" sz="1400" dirty="0"/>
              <a:t>/docs/</a:t>
            </a:r>
            <a:r>
              <a:rPr lang="en-US" sz="1400" dirty="0" err="1"/>
              <a:t>index.html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4EBDA-B9A9-E695-9F26-59FD095E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7059-5F34-4AFD-D91B-A92CAA12453C}"/>
              </a:ext>
            </a:extLst>
          </p:cNvPr>
          <p:cNvSpPr txBox="1"/>
          <p:nvPr/>
        </p:nvSpPr>
        <p:spPr>
          <a:xfrm>
            <a:off x="404249" y="914400"/>
            <a:ext cx="151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66315-7D07-405D-15AB-BE601D592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85" y="193207"/>
            <a:ext cx="4934211" cy="163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FD0E8-2A8D-33A9-9C8A-005F9DE7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16" y="2041168"/>
            <a:ext cx="3175000" cy="59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0F0F2-05DA-9902-489A-285D67674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116" y="2654300"/>
            <a:ext cx="5613400" cy="77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973DB9-9378-200F-2305-608681C75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116" y="3466743"/>
            <a:ext cx="1981200" cy="104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061088-E749-8918-2FDB-FB6B66839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116" y="4545886"/>
            <a:ext cx="3837969" cy="1365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1F6DC6-A39D-BD36-72CE-081311B9F32C}"/>
              </a:ext>
            </a:extLst>
          </p:cNvPr>
          <p:cNvSpPr txBox="1"/>
          <p:nvPr/>
        </p:nvSpPr>
        <p:spPr>
          <a:xfrm>
            <a:off x="5062921" y="3630652"/>
            <a:ext cx="198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Self-avoiding walk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Linux Libertine"/>
              </a:rPr>
              <a:t>(home-made)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DFA417-4766-4D17-056B-3D8A24357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945" y="1948619"/>
            <a:ext cx="2637103" cy="31602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D5AA1D-F085-9C44-B98F-92B83D4D78D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8085" y="5222178"/>
            <a:ext cx="5230865" cy="13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8B882-0B21-D393-8D89-4FDBAD1B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run_nemd</a:t>
            </a:r>
            <a:r>
              <a:rPr lang="en-US" dirty="0"/>
              <a:t> </a:t>
            </a:r>
            <a:r>
              <a:rPr lang="en-US" dirty="0" err="1"/>
              <a:t>polymer_builder_driver.py</a:t>
            </a:r>
            <a:r>
              <a:rPr lang="en-US" dirty="0"/>
              <a:t> '*CC(*)C(=O)O' -</a:t>
            </a:r>
            <a:r>
              <a:rPr lang="en-US" dirty="0" err="1"/>
              <a:t>cru_num</a:t>
            </a:r>
            <a:r>
              <a:rPr lang="en-US" dirty="0"/>
              <a:t> 10 -</a:t>
            </a:r>
            <a:r>
              <a:rPr lang="en-US" dirty="0" err="1"/>
              <a:t>mol_num</a:t>
            </a:r>
            <a:r>
              <a:rPr lang="en-US" dirty="0"/>
              <a:t> 10  -seed 1234 -density 0.5 -cell grow</a:t>
            </a:r>
          </a:p>
          <a:p>
            <a:r>
              <a:rPr lang="en-US" dirty="0" err="1"/>
              <a:t>lmp_serial</a:t>
            </a:r>
            <a:r>
              <a:rPr lang="en-US" dirty="0"/>
              <a:t> &lt; *.in or </a:t>
            </a:r>
            <a:r>
              <a:rPr lang="en-US" dirty="0" err="1"/>
              <a:t>lmp_mpi</a:t>
            </a:r>
            <a:r>
              <a:rPr lang="en-US"/>
              <a:t>  *.in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D84AF-D756-15A9-CEFA-A425C35F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5EC8-8E28-9247-862B-B81F15889B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5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397</Words>
  <Application>Microsoft Macintosh PowerPoint</Application>
  <PresentationFormat>Widescreen</PresentationFormat>
  <Paragraphs>67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Linux Libertine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Teng Zhang</dc:creator>
  <cp:lastModifiedBy>Teng Zhang</cp:lastModifiedBy>
  <cp:revision>6</cp:revision>
  <dcterms:created xsi:type="dcterms:W3CDTF">2023-01-27T16:20:46Z</dcterms:created>
  <dcterms:modified xsi:type="dcterms:W3CDTF">2023-01-27T18:22:19Z</dcterms:modified>
</cp:coreProperties>
</file>